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2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4yXFwDS81I" TargetMode="External"/><Relationship Id="rId2" Type="http://schemas.openxmlformats.org/officeDocument/2006/relationships/hyperlink" Target="http://www.youtube.com/watch?v=e4yXFwDS81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20.png"/><Relationship Id="rId4" Type="http://schemas.openxmlformats.org/officeDocument/2006/relationships/image" Target="../media/image14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5.png"/><Relationship Id="rId4" Type="http://schemas.openxmlformats.org/officeDocument/2006/relationships/image" Target="../media/image1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6.png"/><Relationship Id="rId4" Type="http://schemas.openxmlformats.org/officeDocument/2006/relationships/image" Target="../media/image1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6.png"/><Relationship Id="rId4" Type="http://schemas.openxmlformats.org/officeDocument/2006/relationships/image" Target="../media/image2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6.png"/><Relationship Id="rId4" Type="http://schemas.openxmlformats.org/officeDocument/2006/relationships/image" Target="../media/image2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6.png"/><Relationship Id="rId4" Type="http://schemas.openxmlformats.org/officeDocument/2006/relationships/image" Target="../media/image2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2.png"/><Relationship Id="rId4" Type="http://schemas.openxmlformats.org/officeDocument/2006/relationships/image" Target="../media/image20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CTM 1A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Sections 15.3                       Solving Quadratic Equations Using Completing the Square or the Quadratic Formula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radicand is a non-perfect square, the solutions can be stated as </a:t>
            </a:r>
            <a:r>
              <a:rPr lang="en-US" sz="2800" b="1" dirty="0" smtClean="0">
                <a:solidFill>
                  <a:srgbClr val="FF0000"/>
                </a:solidFill>
              </a:rPr>
              <a:t>exact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rgbClr val="0070C0"/>
                </a:solidFill>
              </a:rPr>
              <a:t>approximate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Exact solutions</a:t>
            </a:r>
            <a:r>
              <a:rPr lang="en-US" sz="2800" dirty="0" smtClean="0"/>
              <a:t> contain the simplified radical (square root)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Approximate solutions</a:t>
            </a:r>
            <a:r>
              <a:rPr lang="en-US" sz="2800" dirty="0" smtClean="0"/>
              <a:t> use the decimal approximations of the radical (square root)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by completing the square. Give both the exact and approximate solutions.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−48=0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800600"/>
                <a:ext cx="328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+9=0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00600"/>
                <a:ext cx="32893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9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by completing the square. Give both the exact and approximate solutions.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3114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   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−92=8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311412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800600"/>
                <a:ext cx="37048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00600"/>
                <a:ext cx="37048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by completing the square. Give both the exact and approximate solutions.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3772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+24=0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377276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7594" y="4419600"/>
                <a:ext cx="40243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𝐸𝑥𝑎𝑐𝑡</m:t>
                      </m:r>
                      <m:r>
                        <a:rPr lang="en-US" sz="2800" b="0" i="1" smtClean="0">
                          <a:latin typeface="Cambria Math"/>
                        </a:rPr>
                        <m:t>:  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=4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94" y="4419600"/>
                <a:ext cx="40243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95400" y="4419600"/>
            <a:ext cx="5899818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by completing the square. Give both the exact and approximate solutions.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−24=−2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312983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4495800"/>
                <a:ext cx="421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𝐸𝑥𝑎𝑐𝑡</m:t>
                      </m:r>
                      <m:r>
                        <a:rPr lang="en-US" sz="2800" b="0" i="1" smtClean="0">
                          <a:latin typeface="Cambria Math"/>
                        </a:rPr>
                        <m:t>: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=−4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421346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95400" y="4419600"/>
            <a:ext cx="5899818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8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by completing the square. Give both the exact and approximate solutions.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3740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   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374012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48297" y="4419600"/>
                <a:ext cx="5831340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𝐸𝑥𝑎𝑐𝑡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=1−2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=1+2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97" y="4419600"/>
                <a:ext cx="5831340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5105400"/>
                <a:ext cx="5866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𝐴𝑝𝑝𝑟𝑜𝑥𝑖𝑚𝑎𝑡𝑒</m:t>
                      </m:r>
                      <m:r>
                        <a:rPr lang="en-US" sz="2800" b="0" i="1" smtClean="0">
                          <a:latin typeface="Cambria Math"/>
                        </a:rPr>
                        <m:t>: 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≈−3.9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≈5.9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05400"/>
                <a:ext cx="58668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95400" y="4419600"/>
            <a:ext cx="5899818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6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133600"/>
                <a:ext cx="8305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Let’s complete the square for the general quadratic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8305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2" t="-6369" r="-161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5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192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hlinkClick r:id="rId2"/>
              </p:cNvPr>
              <p:cNvSpPr txBox="1"/>
              <p:nvPr/>
            </p:nvSpPr>
            <p:spPr>
              <a:xfrm>
                <a:off x="1295400" y="2743200"/>
                <a:ext cx="5435462" cy="155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hlinkClick r:id="rId3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0"/>
                <a:ext cx="5435462" cy="1550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4824132"/>
                <a:ext cx="63751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𝒂𝒄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𝒄𝒂𝒍𝒍𝒆𝒅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𝒕𝒉𝒆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𝒅𝒊𝒔𝒄𝒓𝒊𝒎𝒊𝒏𝒂𝒏𝒕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24132"/>
                <a:ext cx="6375143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962400"/>
                <a:ext cx="2980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29801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4648200"/>
                <a:ext cx="4111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48200"/>
                <a:ext cx="41119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4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828800"/>
                <a:ext cx="89915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Only quadratic equations of the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can be solved using the square root method.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28800"/>
                <a:ext cx="8991599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25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3291385"/>
                <a:ext cx="89915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Not all quadratic equations of the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can be solved using factoring and the zero product property.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91385"/>
                <a:ext cx="8991599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25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0" y="4813082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Therefore, mathematicians needed to develop a general method to solve quadratic equations.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0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7157" y="4662930"/>
                <a:ext cx="397762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7" y="4662930"/>
                <a:ext cx="3977627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9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7157" y="4662930"/>
                <a:ext cx="4232504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7" y="4662930"/>
                <a:ext cx="4232504" cy="958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41119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7157" y="4662930"/>
                <a:ext cx="4737322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7" y="4662930"/>
                <a:ext cx="4737322" cy="958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3138616" cy="884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49−(−72)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3138616" cy="8847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2090444" cy="870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121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2090444" cy="870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3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171841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7±11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1718419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440986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7+11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7−11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4409861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2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8" y="3269579"/>
                <a:ext cx="3573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−(−7)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737322" cy="958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322729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3227294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0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962400"/>
                <a:ext cx="2621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262180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5115580"/>
                <a:ext cx="35765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15580"/>
                <a:ext cx="35765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4485620"/>
                <a:ext cx="2980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85620"/>
                <a:ext cx="298011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890187"/>
                <a:ext cx="8915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process of completing the square involves transforming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890187"/>
                <a:ext cx="8915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3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0999" y="3760969"/>
                <a:ext cx="326531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760969"/>
                <a:ext cx="3265317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999" y="3760969"/>
                <a:ext cx="326531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760969"/>
                <a:ext cx="3265317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6301" y="3760969"/>
                <a:ext cx="228492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1" y="3760969"/>
                <a:ext cx="228492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0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0.00161 L 0.44305 0.00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7157" y="4662930"/>
                <a:ext cx="3519169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7" y="4662930"/>
                <a:ext cx="3519169" cy="899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8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7157" y="4662930"/>
                <a:ext cx="3774046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7" y="4662930"/>
                <a:ext cx="3774046" cy="9585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9" y="3962400"/>
                <a:ext cx="34980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2990819" cy="8827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7157" y="466293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7" y="4662930"/>
                <a:ext cx="4049635" cy="9585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3138616" cy="884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36−(12)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3138616" cy="884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2149756" cy="870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24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2149756" cy="870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8584" y="5029200"/>
                <a:ext cx="2149755" cy="869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−6±2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" y="5029200"/>
                <a:ext cx="2149755" cy="869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8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5029200"/>
                <a:ext cx="5384744" cy="886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−6+2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−6−2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9200"/>
                <a:ext cx="5384744" cy="8864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3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5029200"/>
                <a:ext cx="5847178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9200"/>
                <a:ext cx="5847178" cy="871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0917" y="5029200"/>
                <a:ext cx="4932696" cy="869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−3−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7" y="5029200"/>
                <a:ext cx="4932696" cy="869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15000" y="5029200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(Exact answers)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0668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−(6)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4049635" cy="958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0016" y="4844732"/>
                <a:ext cx="4932696" cy="869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−3−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6" y="4844732"/>
                <a:ext cx="4932696" cy="869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7" y="3352800"/>
                <a:ext cx="31298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15000" y="5029200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(Exact answers)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5692380"/>
                <a:ext cx="4540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≈−0.18   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≈−1.82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92380"/>
                <a:ext cx="454015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transformation involves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13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192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949" y="3886200"/>
                <a:ext cx="3851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9" y="3886200"/>
                <a:ext cx="38513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1478" y="4800600"/>
                <a:ext cx="447205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𝐸𝑥𝑎𝑐𝑡</m:t>
                      </m:r>
                      <m:r>
                        <a:rPr lang="en-US" sz="2800" b="0" i="1" smtClean="0">
                          <a:latin typeface="Cambria Math"/>
                        </a:rPr>
                        <m:t>: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78" y="4800600"/>
                <a:ext cx="4472058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95400" y="4419600"/>
            <a:ext cx="5899818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3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192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949" y="3810000"/>
                <a:ext cx="24645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9" y="3810000"/>
                <a:ext cx="246458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1478" y="4800600"/>
                <a:ext cx="421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𝐸𝑥𝑎𝑐𝑡</m:t>
                      </m:r>
                      <m:r>
                        <a:rPr lang="en-US" sz="2800" b="0" i="1" smtClean="0">
                          <a:latin typeface="Cambria Math"/>
                        </a:rPr>
                        <m:t>: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=3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78" y="4800600"/>
                <a:ext cx="421346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1295400" y="4419600"/>
            <a:ext cx="5899818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3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192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949" y="3581400"/>
                <a:ext cx="2323136" cy="910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9" y="3581400"/>
                <a:ext cx="2323136" cy="9105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1478" y="4495800"/>
                <a:ext cx="6066982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𝐸𝑥𝑎𝑐𝑡</m:t>
                      </m:r>
                      <m:r>
                        <a:rPr lang="en-US" sz="2800" b="0" i="1" smtClean="0">
                          <a:latin typeface="Cambria Math"/>
                        </a:rPr>
                        <m:t>: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=5+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78" y="4495800"/>
                <a:ext cx="6066982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5105400"/>
                <a:ext cx="618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𝐴𝑝𝑝𝑟𝑜𝑥𝑖𝑚𝑎𝑡𝑒</m:t>
                      </m:r>
                      <m:r>
                        <a:rPr lang="en-US" sz="2800" b="0" i="1" smtClean="0">
                          <a:latin typeface="Cambria Math"/>
                        </a:rPr>
                        <m:t>: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≈10.39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≈−.39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05400"/>
                <a:ext cx="61858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1295400" y="4572000"/>
            <a:ext cx="5899818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1920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Quadratic Formula!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each quadratic equation using the quadratic formula. Give both exact and approximate answers.                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949" y="3886200"/>
                <a:ext cx="35846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9" y="3886200"/>
                <a:ext cx="35846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7888" y="4648200"/>
                <a:ext cx="671356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𝑈𝑛𝑑𝑒𝑟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𝑑𝑜𝑚𝑎𝑖𝑛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𝑟𝑒𝑎𝑙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𝑛𝑢𝑚𝑏𝑒𝑟𝑠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  <a:p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𝑡h𝑒𝑟𝑒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𝑛𝑜𝑡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𝑠𝑜𝑙𝑢𝑡𝑖𝑜𝑛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𝑡h𝑖𝑠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𝑒𝑞𝑢𝑎𝑡𝑖𝑜𝑛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888" y="4648200"/>
                <a:ext cx="6713569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95400" y="4419600"/>
            <a:ext cx="64770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9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transformation involves four steps.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 1) Isolate the variable terms on one side of the equation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transformation involves four steps.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1) Isolate the variable terms on one side of the equation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2) Reduce the leading coefficient to 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05000"/>
                <a:ext cx="7924800" cy="341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This transformation involves four steps.</a:t>
                </a:r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smtClean="0"/>
                  <a:t>1) Isolate the variable terms on one side of the equation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2) Reduce the leading coefficient to 1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3) Create a perfect square trinomial by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to both sides of the equation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7924800" cy="3418628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786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05000"/>
                <a:ext cx="7924800" cy="383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This transformation involves four steps.</a:t>
                </a:r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smtClean="0"/>
                  <a:t>1) Isolate the variable terms on one side of the equation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2) Reduce the leading coefficient to 1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3) Create a perfect square trinomial by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to both sides of the equation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4) Factor the trinomial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7924800" cy="383848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590" b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887" y="1066800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Completing the 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Once the transformation of the equation is complete, use the square root method to solve the quadratic equation.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0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240</TotalTime>
  <Words>2490</Words>
  <Application>Microsoft Office PowerPoint</Application>
  <PresentationFormat>On-screen Show (4:3)</PresentationFormat>
  <Paragraphs>206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FVTC_blue_WAF</vt:lpstr>
      <vt:lpstr>CTM 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Wallberg, Ronald P.</cp:lastModifiedBy>
  <cp:revision>29</cp:revision>
  <cp:lastPrinted>2009-03-09T19:30:18Z</cp:lastPrinted>
  <dcterms:created xsi:type="dcterms:W3CDTF">2009-04-30T13:56:20Z</dcterms:created>
  <dcterms:modified xsi:type="dcterms:W3CDTF">2014-01-09T17:12:26Z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